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73" r:id="rId3"/>
    <p:sldId id="261" r:id="rId4"/>
    <p:sldId id="283" r:id="rId5"/>
    <p:sldId id="284" r:id="rId6"/>
    <p:sldId id="286" r:id="rId7"/>
    <p:sldId id="262" r:id="rId8"/>
    <p:sldId id="285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830"/>
  </p:normalViewPr>
  <p:slideViewPr>
    <p:cSldViewPr snapToGrid="0">
      <p:cViewPr varScale="1">
        <p:scale>
          <a:sx n="125" d="100"/>
          <a:sy n="125" d="100"/>
        </p:scale>
        <p:origin x="178" y="7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2/13/2023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Multilingual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Heather Ireland</a:t>
            </a:r>
          </a:p>
          <a:p>
            <a:r>
              <a:rPr lang="en-US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15510"/>
              </p:ext>
            </p:extLst>
          </p:nvPr>
        </p:nvGraphicFramePr>
        <p:xfrm>
          <a:off x="7791450" y="1169988"/>
          <a:ext cx="4132263" cy="4838913"/>
        </p:xfrm>
        <a:graphic>
          <a:graphicData uri="http://schemas.openxmlformats.org/drawingml/2006/table">
            <a:tbl>
              <a:tblPr firstRow="1" bandRow="1"/>
              <a:tblGrid>
                <a:gridCol w="4132263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556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+mn-lt"/>
                          <a:cs typeface="Gill Sans Light" panose="020B0302020104020203" pitchFamily="34" charset="-79"/>
                        </a:rPr>
                        <a:t>WIDA Rollout Plan</a:t>
                      </a:r>
                    </a:p>
                    <a:p>
                      <a:pPr algn="r"/>
                      <a:r>
                        <a:rPr lang="en-US" sz="1800" dirty="0">
                          <a:latin typeface="+mj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105424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+mn-lt"/>
                          <a:cs typeface="Gill Sans Light" panose="020B0302020104020203" pitchFamily="34" charset="-79"/>
                        </a:rPr>
                        <a:t>Testimonial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107576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+mn-lt"/>
                          <a:cs typeface="Gill Sans Light" panose="020B0302020104020203" pitchFamily="34" charset="-79"/>
                        </a:rPr>
                        <a:t>Areas of Focus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10327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+mn-lt"/>
                          <a:cs typeface="Gill Sans Light" panose="020B0302020104020203" pitchFamily="34" charset="-79"/>
                        </a:rPr>
                        <a:t>WIDA Rollout Year 2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  <a:tr h="9205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Sagona Book" panose="020F0502020204030204" pitchFamily="34" charset="0"/>
                <a:cs typeface="Sagona Book" panose="020F0502020204030204" pitchFamily="34" charset="0"/>
              </a:rPr>
              <a:t>WIDA Rollout Plan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0B9F-29E8-46AC-8574-6CF070F4F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1 2022-2023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DB22A3-7571-44F6-A0F7-6551D2C8B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76" y="2704798"/>
            <a:ext cx="8438048" cy="184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8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Sagona Book" panose="020F0502020204030204" pitchFamily="34" charset="0"/>
                <a:cs typeface="Sagona Book" panose="020F0502020204030204" pitchFamily="34" charset="0"/>
              </a:rPr>
              <a:t>WIDA Rollout Plan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0B9F-29E8-46AC-8574-6CF070F4F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1 2022-2023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891CCB-86C8-45D1-A8D6-C471304F9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006" y="2397844"/>
            <a:ext cx="7999587" cy="361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8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Sagona Book" panose="020F0502020204030204" pitchFamily="34" charset="0"/>
                <a:cs typeface="Sagona Book" panose="020F0502020204030204" pitchFamily="34" charset="0"/>
              </a:rPr>
              <a:t>WIDA Rollout Plan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0B9F-29E8-46AC-8574-6CF070F4F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1 2022-2023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6CA66D-3F1A-4A73-9600-A96C4F1EB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516" y="2631272"/>
            <a:ext cx="8595063" cy="301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49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3197"/>
            <a:ext cx="9144000" cy="1582497"/>
          </a:xfrm>
        </p:spPr>
        <p:txBody>
          <a:bodyPr/>
          <a:lstStyle/>
          <a:p>
            <a:r>
              <a:rPr lang="en-US" dirty="0"/>
              <a:t>Testimonial</a:t>
            </a:r>
          </a:p>
        </p:txBody>
      </p:sp>
    </p:spTree>
    <p:extLst>
      <p:ext uri="{BB962C8B-B14F-4D97-AF65-F5344CB8AC3E}">
        <p14:creationId xmlns:p14="http://schemas.microsoft.com/office/powerpoint/2010/main" val="1152911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D4ADC4-01B6-AA8C-9B56-49464B100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Sagona Book" panose="020F0502020204030204" pitchFamily="34" charset="0"/>
                <a:cs typeface="Sagona Book" panose="020F0502020204030204" pitchFamily="34" charset="0"/>
              </a:rPr>
              <a:t>areas of focus: year 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CC35A-169D-2E87-6515-5E6B9D8F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C73CF-CD73-39D0-D208-17D75BEB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F0540EB-6A4B-28A8-564F-BC45DFDE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5A6C2C-1E4E-47E3-91B5-6B5C76F3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 focus on learning WIDA Standards &amp; Framework</a:t>
            </a:r>
          </a:p>
          <a:p>
            <a:r>
              <a:rPr lang="en-US" dirty="0"/>
              <a:t>Embedded, ongoing training on dimensions of language through speaking (expressive domain)</a:t>
            </a:r>
          </a:p>
          <a:p>
            <a:r>
              <a:rPr lang="en-US" dirty="0"/>
              <a:t>Monitoring data &amp; providing interventions</a:t>
            </a:r>
          </a:p>
          <a:p>
            <a:r>
              <a:rPr lang="en-US" dirty="0"/>
              <a:t>Using strategies learned through professional development</a:t>
            </a:r>
          </a:p>
          <a:p>
            <a:r>
              <a:rPr lang="en-US" dirty="0"/>
              <a:t>ELD supports in small groups, in classrooms, co-planning</a:t>
            </a:r>
          </a:p>
          <a:p>
            <a:r>
              <a:rPr lang="en-US" dirty="0"/>
              <a:t>Identifying instructional material needs</a:t>
            </a:r>
          </a:p>
        </p:txBody>
      </p:sp>
    </p:spTree>
    <p:extLst>
      <p:ext uri="{BB962C8B-B14F-4D97-AF65-F5344CB8AC3E}">
        <p14:creationId xmlns:p14="http://schemas.microsoft.com/office/powerpoint/2010/main" val="275285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Sagona Book" panose="020F0502020204030204" pitchFamily="34" charset="0"/>
                <a:cs typeface="Sagona Book" panose="020F0502020204030204" pitchFamily="34" charset="0"/>
              </a:rPr>
              <a:t>WIDA Rollout Plan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0B9F-29E8-46AC-8574-6CF070F4F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2 2023-2024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313A73-77C6-440F-8CD6-791DE2C06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57" y="1811372"/>
            <a:ext cx="6544588" cy="405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9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3196"/>
            <a:ext cx="9144000" cy="2895732"/>
          </a:xfrm>
        </p:spPr>
        <p:txBody>
          <a:bodyPr/>
          <a:lstStyle/>
          <a:p>
            <a:r>
              <a:rPr lang="en-US" dirty="0"/>
              <a:t>thank you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.potx" id="{6F7A4518-677F-49D0-AD76-8F0F7DEFB1E5}" vid="{F577DF72-62B0-42B0-B34E-786789A79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{BE5B2EB4-9A73-430B-ABED-25BAE6AF4528}tf11964407_win32</Template>
  <TotalTime>26</TotalTime>
  <Words>126</Words>
  <Application>Microsoft Office PowerPoint</Application>
  <PresentationFormat>Widescreen</PresentationFormat>
  <Paragraphs>45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Gill Sans Nova</vt:lpstr>
      <vt:lpstr>Gill Sans Nova Light</vt:lpstr>
      <vt:lpstr>Sagona Book</vt:lpstr>
      <vt:lpstr>Office Theme</vt:lpstr>
      <vt:lpstr>Multilingual Presentation</vt:lpstr>
      <vt:lpstr>agenda</vt:lpstr>
      <vt:lpstr>WIDA Rollout Plan</vt:lpstr>
      <vt:lpstr>WIDA Rollout Plan</vt:lpstr>
      <vt:lpstr>WIDA Rollout Plan</vt:lpstr>
      <vt:lpstr>Testimonial</vt:lpstr>
      <vt:lpstr>areas of focus: year 1</vt:lpstr>
      <vt:lpstr>WIDA Rollout Plan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Presentation</dc:title>
  <dc:creator>Heather Ireland</dc:creator>
  <cp:lastModifiedBy>Janice Stewart</cp:lastModifiedBy>
  <cp:revision>4</cp:revision>
  <dcterms:created xsi:type="dcterms:W3CDTF">2023-01-26T19:40:47Z</dcterms:created>
  <dcterms:modified xsi:type="dcterms:W3CDTF">2023-02-14T00:16:55Z</dcterms:modified>
</cp:coreProperties>
</file>